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C8D-BD16-49FC-9450-C9617A91DE3F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C2E3A6-EF58-4D53-9615-EC698A8BF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C8D-BD16-49FC-9450-C9617A91DE3F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E3A6-EF58-4D53-9615-EC698A8BF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C8D-BD16-49FC-9450-C9617A91DE3F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E3A6-EF58-4D53-9615-EC698A8BF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C8D-BD16-49FC-9450-C9617A91DE3F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C2E3A6-EF58-4D53-9615-EC698A8BF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C8D-BD16-49FC-9450-C9617A91DE3F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E3A6-EF58-4D53-9615-EC698A8BF82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C8D-BD16-49FC-9450-C9617A91DE3F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E3A6-EF58-4D53-9615-EC698A8BF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C8D-BD16-49FC-9450-C9617A91DE3F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8C2E3A6-EF58-4D53-9615-EC698A8BF82B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C8D-BD16-49FC-9450-C9617A91DE3F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E3A6-EF58-4D53-9615-EC698A8BF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C8D-BD16-49FC-9450-C9617A91DE3F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E3A6-EF58-4D53-9615-EC698A8BF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C8D-BD16-49FC-9450-C9617A91DE3F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E3A6-EF58-4D53-9615-EC698A8BF8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0C8D-BD16-49FC-9450-C9617A91DE3F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E3A6-EF58-4D53-9615-EC698A8BF82B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7B0C8D-BD16-49FC-9450-C9617A91DE3F}" type="datetimeFigureOut">
              <a:rPr lang="es-ES" smtClean="0"/>
              <a:t>02/06/2015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C2E3A6-EF58-4D53-9615-EC698A8BF82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</a:rPr>
              <a:t>EPICURO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0070C0"/>
                </a:solidFill>
              </a:rPr>
              <a:t>Filósofo griego. </a:t>
            </a:r>
            <a:endParaRPr lang="es-ES" dirty="0" smtClean="0">
              <a:solidFill>
                <a:srgbClr val="0070C0"/>
              </a:solidFill>
            </a:endParaRPr>
          </a:p>
          <a:p>
            <a:r>
              <a:rPr lang="es-ES" dirty="0" smtClean="0">
                <a:solidFill>
                  <a:srgbClr val="0070C0"/>
                </a:solidFill>
              </a:rPr>
              <a:t>Procedente </a:t>
            </a:r>
            <a:r>
              <a:rPr lang="es-ES" dirty="0">
                <a:solidFill>
                  <a:srgbClr val="0070C0"/>
                </a:solidFill>
              </a:rPr>
              <a:t>de </a:t>
            </a:r>
            <a:r>
              <a:rPr lang="es-ES" dirty="0" smtClean="0">
                <a:solidFill>
                  <a:srgbClr val="0070C0"/>
                </a:solidFill>
              </a:rPr>
              <a:t>Samos.</a:t>
            </a:r>
          </a:p>
          <a:p>
            <a:r>
              <a:rPr lang="es-ES" dirty="0">
                <a:solidFill>
                  <a:srgbClr val="0070C0"/>
                </a:solidFill>
              </a:rPr>
              <a:t>E</a:t>
            </a:r>
            <a:r>
              <a:rPr lang="es-ES" dirty="0" smtClean="0">
                <a:solidFill>
                  <a:srgbClr val="0070C0"/>
                </a:solidFill>
              </a:rPr>
              <a:t>scuela </a:t>
            </a:r>
            <a:r>
              <a:rPr lang="es-ES" dirty="0">
                <a:solidFill>
                  <a:srgbClr val="0070C0"/>
                </a:solidFill>
              </a:rPr>
              <a:t>del </a:t>
            </a:r>
            <a:r>
              <a:rPr lang="es-ES" dirty="0" smtClean="0">
                <a:solidFill>
                  <a:srgbClr val="0070C0"/>
                </a:solidFill>
              </a:rPr>
              <a:t>Jardín, famosa por </a:t>
            </a:r>
            <a:r>
              <a:rPr lang="es-ES" dirty="0">
                <a:solidFill>
                  <a:srgbClr val="0070C0"/>
                </a:solidFill>
              </a:rPr>
              <a:t>el cultivo de la amistad y por estar abierto a la participación de las </a:t>
            </a:r>
            <a:r>
              <a:rPr lang="es-ES" dirty="0" smtClean="0">
                <a:solidFill>
                  <a:srgbClr val="0070C0"/>
                </a:solidFill>
              </a:rPr>
              <a:t>mujeres.</a:t>
            </a:r>
            <a:endParaRPr lang="es-E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Contexto Histórico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0070C0"/>
                </a:solidFill>
              </a:rPr>
              <a:t>Las polis pierden su autarquía y aparecen solamente como provincias de un vasto </a:t>
            </a:r>
            <a:r>
              <a:rPr lang="es-ES" dirty="0" smtClean="0">
                <a:solidFill>
                  <a:srgbClr val="0070C0"/>
                </a:solidFill>
              </a:rPr>
              <a:t>imperio.</a:t>
            </a:r>
          </a:p>
          <a:p>
            <a:r>
              <a:rPr lang="es-ES" dirty="0">
                <a:solidFill>
                  <a:srgbClr val="0070C0"/>
                </a:solidFill>
              </a:rPr>
              <a:t>P</a:t>
            </a:r>
            <a:r>
              <a:rPr lang="es-ES" dirty="0" smtClean="0">
                <a:solidFill>
                  <a:srgbClr val="0070C0"/>
                </a:solidFill>
              </a:rPr>
              <a:t>eríodo helenístico.</a:t>
            </a:r>
            <a:endParaRPr lang="es-E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Filosofía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</a:rPr>
              <a:t>Dividida </a:t>
            </a:r>
            <a:r>
              <a:rPr lang="es-ES" dirty="0">
                <a:solidFill>
                  <a:srgbClr val="0070C0"/>
                </a:solidFill>
              </a:rPr>
              <a:t>en tres </a:t>
            </a:r>
            <a:r>
              <a:rPr lang="es-ES" dirty="0" smtClean="0">
                <a:solidFill>
                  <a:srgbClr val="0070C0"/>
                </a:solidFill>
              </a:rPr>
              <a:t>partes: la Canónica,</a:t>
            </a:r>
            <a:r>
              <a:rPr lang="es-ES" dirty="0">
                <a:solidFill>
                  <a:srgbClr val="0070C0"/>
                </a:solidFill>
              </a:rPr>
              <a:t> la </a:t>
            </a:r>
            <a:r>
              <a:rPr lang="es-ES" dirty="0" smtClean="0">
                <a:solidFill>
                  <a:srgbClr val="0070C0"/>
                </a:solidFill>
              </a:rPr>
              <a:t>Física y </a:t>
            </a:r>
            <a:r>
              <a:rPr lang="es-ES" dirty="0">
                <a:solidFill>
                  <a:srgbClr val="0070C0"/>
                </a:solidFill>
              </a:rPr>
              <a:t>la </a:t>
            </a:r>
            <a:r>
              <a:rPr lang="es-ES" dirty="0" smtClean="0">
                <a:solidFill>
                  <a:srgbClr val="0070C0"/>
                </a:solidFill>
              </a:rPr>
              <a:t>Ética.</a:t>
            </a:r>
          </a:p>
          <a:p>
            <a:r>
              <a:rPr lang="es-ES" dirty="0" smtClean="0">
                <a:solidFill>
                  <a:srgbClr val="0070C0"/>
                </a:solidFill>
              </a:rPr>
              <a:t> Opuesto </a:t>
            </a:r>
            <a:r>
              <a:rPr lang="es-ES" dirty="0">
                <a:solidFill>
                  <a:srgbClr val="0070C0"/>
                </a:solidFill>
              </a:rPr>
              <a:t>a la filosofía </a:t>
            </a:r>
            <a:r>
              <a:rPr lang="es-ES" dirty="0" smtClean="0">
                <a:solidFill>
                  <a:srgbClr val="0070C0"/>
                </a:solidFill>
              </a:rPr>
              <a:t>platónica.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canónica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0070C0"/>
                </a:solidFill>
              </a:rPr>
              <a:t>P</a:t>
            </a:r>
            <a:r>
              <a:rPr lang="es-ES" dirty="0" smtClean="0">
                <a:solidFill>
                  <a:srgbClr val="0070C0"/>
                </a:solidFill>
              </a:rPr>
              <a:t>arte </a:t>
            </a:r>
            <a:r>
              <a:rPr lang="es-ES" dirty="0">
                <a:solidFill>
                  <a:srgbClr val="0070C0"/>
                </a:solidFill>
              </a:rPr>
              <a:t>de la filosofía que examina la forma en la que conocemos y la manera de distinguir lo verdadero de lo falso</a:t>
            </a:r>
            <a:r>
              <a:rPr lang="es-E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ES" dirty="0">
                <a:solidFill>
                  <a:srgbClr val="0070C0"/>
                </a:solidFill>
              </a:rPr>
              <a:t>S</a:t>
            </a:r>
            <a:r>
              <a:rPr lang="es-ES" dirty="0" smtClean="0">
                <a:solidFill>
                  <a:srgbClr val="0070C0"/>
                </a:solidFill>
              </a:rPr>
              <a:t>ensación </a:t>
            </a:r>
            <a:r>
              <a:rPr lang="es-ES" dirty="0">
                <a:solidFill>
                  <a:srgbClr val="0070C0"/>
                </a:solidFill>
              </a:rPr>
              <a:t>es la base de todo el </a:t>
            </a:r>
            <a:r>
              <a:rPr lang="es-ES" dirty="0" smtClean="0">
                <a:solidFill>
                  <a:srgbClr val="0070C0"/>
                </a:solidFill>
              </a:rPr>
              <a:t>conocimiento.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Física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0070C0"/>
                </a:solidFill>
              </a:rPr>
              <a:t>T</a:t>
            </a:r>
            <a:r>
              <a:rPr lang="es-ES" dirty="0" smtClean="0">
                <a:solidFill>
                  <a:srgbClr val="0070C0"/>
                </a:solidFill>
              </a:rPr>
              <a:t>oda </a:t>
            </a:r>
            <a:r>
              <a:rPr lang="es-ES" dirty="0">
                <a:solidFill>
                  <a:srgbClr val="0070C0"/>
                </a:solidFill>
              </a:rPr>
              <a:t>la realidad está formada por dos elementos fundamentales</a:t>
            </a:r>
            <a:r>
              <a:rPr lang="es-E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ES" dirty="0">
                <a:solidFill>
                  <a:srgbClr val="0070C0"/>
                </a:solidFill>
              </a:rPr>
              <a:t>Las distintas cosas que hay en el mundo son fruto de las distintas combinaciones de átomos.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Ética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0070C0"/>
                </a:solidFill>
              </a:rPr>
              <a:t>E</a:t>
            </a:r>
            <a:r>
              <a:rPr lang="es-ES" dirty="0" smtClean="0">
                <a:solidFill>
                  <a:srgbClr val="0070C0"/>
                </a:solidFill>
              </a:rPr>
              <a:t>s </a:t>
            </a:r>
            <a:r>
              <a:rPr lang="es-ES" dirty="0">
                <a:solidFill>
                  <a:srgbClr val="0070C0"/>
                </a:solidFill>
              </a:rPr>
              <a:t>la culminación del sistema filosófico de </a:t>
            </a:r>
            <a:r>
              <a:rPr lang="es-ES" dirty="0" smtClean="0">
                <a:solidFill>
                  <a:srgbClr val="0070C0"/>
                </a:solidFill>
              </a:rPr>
              <a:t>Epicuro.</a:t>
            </a:r>
          </a:p>
          <a:p>
            <a:r>
              <a:rPr lang="es-ES" dirty="0" smtClean="0">
                <a:solidFill>
                  <a:srgbClr val="0070C0"/>
                </a:solidFill>
              </a:rPr>
              <a:t>Basada </a:t>
            </a:r>
            <a:r>
              <a:rPr lang="es-ES" dirty="0">
                <a:solidFill>
                  <a:srgbClr val="0070C0"/>
                </a:solidFill>
              </a:rPr>
              <a:t>en la autonomía  y la tranquilidad del ánimo</a:t>
            </a:r>
            <a:r>
              <a:rPr lang="es-ES" dirty="0" smtClean="0">
                <a:solidFill>
                  <a:srgbClr val="0070C0"/>
                </a:solidFill>
              </a:rPr>
              <a:t>.</a:t>
            </a:r>
          </a:p>
          <a:p>
            <a:endParaRPr lang="es-E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 que se debe evitar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solidFill>
                  <a:srgbClr val="0070C0"/>
                </a:solidFill>
              </a:rPr>
              <a:t>1a. - El miedo a los dioses</a:t>
            </a:r>
            <a:r>
              <a:rPr lang="es-ES" dirty="0">
                <a:solidFill>
                  <a:srgbClr val="0070C0"/>
                </a:solidFill>
              </a:rPr>
              <a:t>.</a:t>
            </a:r>
          </a:p>
          <a:p>
            <a:r>
              <a:rPr lang="es-ES" b="1" dirty="0">
                <a:solidFill>
                  <a:srgbClr val="0070C0"/>
                </a:solidFill>
              </a:rPr>
              <a:t>1b. - El miedo a la muerte.</a:t>
            </a:r>
            <a:endParaRPr lang="es-ES" dirty="0">
              <a:solidFill>
                <a:srgbClr val="0070C0"/>
              </a:solidFill>
            </a:endParaRPr>
          </a:p>
          <a:p>
            <a:r>
              <a:rPr lang="es-ES" b="1" dirty="0">
                <a:solidFill>
                  <a:srgbClr val="0070C0"/>
                </a:solidFill>
              </a:rPr>
              <a:t>1c. - El miedo al dolor</a:t>
            </a:r>
            <a:r>
              <a:rPr lang="es-ES" dirty="0">
                <a:solidFill>
                  <a:srgbClr val="0070C0"/>
                </a:solidFill>
              </a:rPr>
              <a:t>.</a:t>
            </a:r>
          </a:p>
          <a:p>
            <a:r>
              <a:rPr lang="es-ES" b="1" dirty="0">
                <a:solidFill>
                  <a:srgbClr val="0070C0"/>
                </a:solidFill>
              </a:rPr>
              <a:t>1d. - </a:t>
            </a:r>
            <a:r>
              <a:rPr lang="es-ES" b="1" dirty="0" smtClean="0">
                <a:solidFill>
                  <a:srgbClr val="0070C0"/>
                </a:solidFill>
              </a:rPr>
              <a:t>El </a:t>
            </a:r>
            <a:r>
              <a:rPr lang="es-ES" b="1" dirty="0">
                <a:solidFill>
                  <a:srgbClr val="0070C0"/>
                </a:solidFill>
              </a:rPr>
              <a:t>miedo al fracaso</a:t>
            </a:r>
            <a:r>
              <a:rPr lang="es-ES" dirty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 que se debe perseguir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>
                <a:solidFill>
                  <a:srgbClr val="0070C0"/>
                </a:solidFill>
              </a:rPr>
              <a:t>En la búsqueda del placer es necesario distinguir aquellos deseos que son naturales y </a:t>
            </a:r>
            <a:r>
              <a:rPr lang="es-ES" dirty="0" smtClean="0">
                <a:solidFill>
                  <a:srgbClr val="0070C0"/>
                </a:solidFill>
              </a:rPr>
              <a:t>necesarios.</a:t>
            </a:r>
          </a:p>
          <a:p>
            <a:r>
              <a:rPr lang="es-ES" dirty="0">
                <a:solidFill>
                  <a:srgbClr val="0070C0"/>
                </a:solidFill>
              </a:rPr>
              <a:t>E</a:t>
            </a:r>
            <a:r>
              <a:rPr lang="es-ES" dirty="0" smtClean="0">
                <a:solidFill>
                  <a:srgbClr val="0070C0"/>
                </a:solidFill>
              </a:rPr>
              <a:t>xalta </a:t>
            </a:r>
            <a:r>
              <a:rPr lang="es-ES" dirty="0">
                <a:solidFill>
                  <a:srgbClr val="0070C0"/>
                </a:solidFill>
              </a:rPr>
              <a:t>la amistad entre los seres humanos como una de las mayores virtudes y uno de los mejores placeres de los que se puede </a:t>
            </a:r>
            <a:r>
              <a:rPr lang="es-ES" dirty="0" smtClean="0">
                <a:solidFill>
                  <a:srgbClr val="0070C0"/>
                </a:solidFill>
              </a:rPr>
              <a:t>goza.</a:t>
            </a:r>
          </a:p>
          <a:p>
            <a:r>
              <a:rPr lang="es-ES" dirty="0">
                <a:solidFill>
                  <a:srgbClr val="0070C0"/>
                </a:solidFill>
              </a:rPr>
              <a:t>La clave del modo de vida </a:t>
            </a:r>
            <a:r>
              <a:rPr lang="es-ES" dirty="0" smtClean="0">
                <a:solidFill>
                  <a:srgbClr val="0070C0"/>
                </a:solidFill>
              </a:rPr>
              <a:t>epicúreo, se resume en: gozar</a:t>
            </a:r>
            <a:r>
              <a:rPr lang="es-ES" dirty="0">
                <a:solidFill>
                  <a:srgbClr val="0070C0"/>
                </a:solidFill>
              </a:rPr>
              <a:t>, saber y compartir.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261</Words>
  <Application>Microsoft Office PowerPoint</Application>
  <PresentationFormat>Presentación en pantalla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Viajes</vt:lpstr>
      <vt:lpstr>EPICURO</vt:lpstr>
      <vt:lpstr>Biografía</vt:lpstr>
      <vt:lpstr>Contexto Histórico</vt:lpstr>
      <vt:lpstr>Filosofía</vt:lpstr>
      <vt:lpstr>La canónica</vt:lpstr>
      <vt:lpstr>La Física </vt:lpstr>
      <vt:lpstr>La Ética </vt:lpstr>
      <vt:lpstr>Lo que se debe evitar</vt:lpstr>
      <vt:lpstr>Lo que se debe perseguir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EPICURO</dc:title>
  <dc:creator>Daniel</dc:creator>
  <cp:lastModifiedBy>Jefe de Estudios</cp:lastModifiedBy>
  <cp:revision>4</cp:revision>
  <dcterms:created xsi:type="dcterms:W3CDTF">2015-05-14T05:31:59Z</dcterms:created>
  <dcterms:modified xsi:type="dcterms:W3CDTF">2015-06-02T21:03:41Z</dcterms:modified>
</cp:coreProperties>
</file>