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1" autoAdjust="0"/>
    <p:restoredTop sz="94660"/>
  </p:normalViewPr>
  <p:slideViewPr>
    <p:cSldViewPr>
      <p:cViewPr varScale="1">
        <p:scale>
          <a:sx n="77" d="100"/>
          <a:sy n="77" d="100"/>
        </p:scale>
        <p:origin x="-27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F3D4D95-AC22-4D87-920F-D9EDCE4565FD}" type="datetimeFigureOut">
              <a:rPr lang="es-ES_tradnl" smtClean="0"/>
              <a:t>09/04/2015</a:t>
            </a:fld>
            <a:endParaRPr lang="es-ES_trad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C59E2E-3227-4E6D-83E8-50015A8DBAEC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4D95-AC22-4D87-920F-D9EDCE4565FD}" type="datetimeFigureOut">
              <a:rPr lang="es-ES_tradnl" smtClean="0"/>
              <a:t>09/04/2015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9E2E-3227-4E6D-83E8-50015A8DBA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4D95-AC22-4D87-920F-D9EDCE4565FD}" type="datetimeFigureOut">
              <a:rPr lang="es-ES_tradnl" smtClean="0"/>
              <a:t>09/04/2015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8C59E2E-3227-4E6D-83E8-50015A8DBA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4D95-AC22-4D87-920F-D9EDCE4565FD}" type="datetimeFigureOut">
              <a:rPr lang="es-ES_tradnl" smtClean="0"/>
              <a:t>09/04/2015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9E2E-3227-4E6D-83E8-50015A8DBAEC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3D4D95-AC22-4D87-920F-D9EDCE4565FD}" type="datetimeFigureOut">
              <a:rPr lang="es-ES_tradnl" smtClean="0"/>
              <a:t>09/04/2015</a:t>
            </a:fld>
            <a:endParaRPr lang="es-ES_trad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8C59E2E-3227-4E6D-83E8-50015A8DBAEC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4D95-AC22-4D87-920F-D9EDCE4565FD}" type="datetimeFigureOut">
              <a:rPr lang="es-ES_tradnl" smtClean="0"/>
              <a:t>09/04/2015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9E2E-3227-4E6D-83E8-50015A8DBAEC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4D95-AC22-4D87-920F-D9EDCE4565FD}" type="datetimeFigureOut">
              <a:rPr lang="es-ES_tradnl" smtClean="0"/>
              <a:t>09/04/2015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9E2E-3227-4E6D-83E8-50015A8DBAEC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4D95-AC22-4D87-920F-D9EDCE4565FD}" type="datetimeFigureOut">
              <a:rPr lang="es-ES_tradnl" smtClean="0"/>
              <a:t>09/04/2015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9E2E-3227-4E6D-83E8-50015A8DBAEC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4D95-AC22-4D87-920F-D9EDCE4565FD}" type="datetimeFigureOut">
              <a:rPr lang="es-ES_tradnl" smtClean="0"/>
              <a:t>09/04/2015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9E2E-3227-4E6D-83E8-50015A8DBAE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4D95-AC22-4D87-920F-D9EDCE4565FD}" type="datetimeFigureOut">
              <a:rPr lang="es-ES_tradnl" smtClean="0"/>
              <a:t>09/04/2015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C59E2E-3227-4E6D-83E8-50015A8DBAEC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4D95-AC22-4D87-920F-D9EDCE4565FD}" type="datetimeFigureOut">
              <a:rPr lang="es-ES_tradnl" smtClean="0"/>
              <a:t>09/04/2015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9E2E-3227-4E6D-83E8-50015A8DBAEC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F3D4D95-AC22-4D87-920F-D9EDCE4565FD}" type="datetimeFigureOut">
              <a:rPr lang="es-ES_tradnl" smtClean="0"/>
              <a:t>09/04/2015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8C59E2E-3227-4E6D-83E8-50015A8DBAE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rabalibros.com/libros/i/2333/55/el-pensamiento-vivo-de-seneca" TargetMode="External"/><Relationship Id="rId7" Type="http://schemas.openxmlformats.org/officeDocument/2006/relationships/hyperlink" Target="http://www.sanandolatierra.org/html/curiosidades_00022.html" TargetMode="External"/><Relationship Id="rId2" Type="http://schemas.openxmlformats.org/officeDocument/2006/relationships/hyperlink" Target="http://historiaybiografias.com/sene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S%C3%A9neca#Reputaci.C3.B3n_posterior" TargetMode="External"/><Relationship Id="rId5" Type="http://schemas.openxmlformats.org/officeDocument/2006/relationships/hyperlink" Target="http://filosofia.org/zgo/hf2/hf21099.htm" TargetMode="External"/><Relationship Id="rId4" Type="http://schemas.openxmlformats.org/officeDocument/2006/relationships/hyperlink" Target="http://www.buscabiografias.com/biografia/verDetalle/2101/Lucio%20Anneo%20Sene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59832" y="2348880"/>
            <a:ext cx="3816424" cy="115212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s-ES" sz="3600" dirty="0" smtClean="0"/>
              <a:t>LUCIO</a:t>
            </a:r>
            <a:r>
              <a:rPr lang="es-ES" sz="3600" dirty="0"/>
              <a:t> </a:t>
            </a:r>
            <a:r>
              <a:rPr lang="es-ES" sz="3600" dirty="0" smtClean="0"/>
              <a:t>ANNEO SÉNECA</a:t>
            </a:r>
            <a:endParaRPr lang="es-ES_tradnl" sz="3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63" y="1700808"/>
            <a:ext cx="2348769" cy="3529572"/>
          </a:xfrm>
          <a:prstGeom prst="rect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  <p:sp>
        <p:nvSpPr>
          <p:cNvPr id="5" name="4 CuadroTexto"/>
          <p:cNvSpPr txBox="1"/>
          <p:nvPr/>
        </p:nvSpPr>
        <p:spPr>
          <a:xfrm>
            <a:off x="179512" y="6300028"/>
            <a:ext cx="537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Realizado por: Oliver </a:t>
            </a:r>
            <a:r>
              <a:rPr lang="es-ES" dirty="0" err="1" smtClean="0"/>
              <a:t>Helou</a:t>
            </a:r>
            <a:r>
              <a:rPr lang="es-ES" dirty="0" smtClean="0"/>
              <a:t> González</a:t>
            </a:r>
            <a:endParaRPr lang="es-ES_tradnl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0" y="6237312"/>
            <a:ext cx="399593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995936" y="6237312"/>
            <a:ext cx="0" cy="6206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290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045928"/>
            <a:ext cx="8407893" cy="4407408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pPr marL="45720" indent="0">
              <a:buNone/>
            </a:pPr>
            <a:endParaRPr lang="es-ES" dirty="0"/>
          </a:p>
          <a:p>
            <a:r>
              <a:rPr lang="es-ES" dirty="0" smtClean="0"/>
              <a:t>BIOGRAFÍA</a:t>
            </a:r>
          </a:p>
          <a:p>
            <a:endParaRPr lang="es-ES" dirty="0"/>
          </a:p>
          <a:p>
            <a:r>
              <a:rPr lang="es-ES" dirty="0" smtClean="0"/>
              <a:t>IDEAS FILOSÓFICAS</a:t>
            </a:r>
          </a:p>
          <a:p>
            <a:endParaRPr lang="es-ES" dirty="0"/>
          </a:p>
          <a:p>
            <a:r>
              <a:rPr lang="es-ES" dirty="0" smtClean="0"/>
              <a:t>INFLUENCIAS POSTERIORES A SU MUERTE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dirty="0" smtClean="0">
                <a:latin typeface="Adobe Garamond Pro" pitchFamily="18" charset="0"/>
              </a:rPr>
              <a:t>ÍNDICE</a:t>
            </a:r>
            <a:endParaRPr lang="es-ES_tradnl" sz="48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718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636912"/>
            <a:ext cx="8407893" cy="4407408"/>
          </a:xfrm>
        </p:spPr>
        <p:txBody>
          <a:bodyPr/>
          <a:lstStyle/>
          <a:p>
            <a:pPr lvl="1"/>
            <a:r>
              <a:rPr lang="es-ES" dirty="0" smtClean="0"/>
              <a:t>Vida (Córdoba, 4ª.C. – Roma, 65 d.C.)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Filósofo estoico, </a:t>
            </a:r>
            <a:r>
              <a:rPr lang="es-ES" dirty="0" smtClean="0"/>
              <a:t>escritor</a:t>
            </a:r>
            <a:r>
              <a:rPr lang="es-ES" dirty="0"/>
              <a:t>, dramaturgo y trágico poeta </a:t>
            </a:r>
            <a:r>
              <a:rPr lang="es-ES" dirty="0" smtClean="0"/>
              <a:t>romano</a:t>
            </a:r>
          </a:p>
          <a:p>
            <a:pPr lvl="1"/>
            <a:endParaRPr lang="es-ES" dirty="0"/>
          </a:p>
          <a:p>
            <a:pPr lvl="1"/>
            <a:r>
              <a:rPr lang="es-ES" dirty="0" smtClean="0"/>
              <a:t>Exilio (39 d.C.)</a:t>
            </a:r>
            <a:endParaRPr lang="es-ES" dirty="0"/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Tutor de Nerón y político ( 54 d.C.)</a:t>
            </a:r>
          </a:p>
          <a:p>
            <a:pPr lvl="1"/>
            <a:endParaRPr lang="es-ES" dirty="0"/>
          </a:p>
          <a:p>
            <a:pPr lvl="1"/>
            <a:r>
              <a:rPr lang="es-ES" dirty="0" smtClean="0"/>
              <a:t>Condena de muerte y suicidio ( 65 d.C.)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dirty="0" smtClean="0">
                <a:latin typeface="Adobe Garamond Pro" pitchFamily="18" charset="0"/>
              </a:rPr>
              <a:t>BIOGRAFÍA</a:t>
            </a:r>
            <a:endParaRPr lang="es-ES_tradnl" sz="48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367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dirty="0" smtClean="0">
                <a:latin typeface="Adobe Garamond Pro" pitchFamily="18" charset="0"/>
              </a:rPr>
              <a:t>Ideas filosóficas</a:t>
            </a:r>
            <a:endParaRPr lang="es-ES_tradnl" sz="4800" dirty="0">
              <a:latin typeface="Adobe Garamond Pro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72895"/>
            <a:ext cx="2664296" cy="387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179200"/>
            <a:ext cx="2728170" cy="387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0795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dirty="0" smtClean="0">
                <a:latin typeface="Adobe Garamond Pro" pitchFamily="18" charset="0"/>
              </a:rPr>
              <a:t>INFLUENCIAS</a:t>
            </a:r>
            <a:endParaRPr lang="es-ES_tradnl" sz="4800" dirty="0">
              <a:latin typeface="Adobe Garamond Pro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245" y="1945129"/>
            <a:ext cx="1869678" cy="1483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473" y="3429000"/>
            <a:ext cx="1695450" cy="275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898" y="3824858"/>
            <a:ext cx="19335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924" y="1944613"/>
            <a:ext cx="2280044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863" y="4210710"/>
            <a:ext cx="2305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62856"/>
            <a:ext cx="196443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54" y="3242071"/>
            <a:ext cx="2134071" cy="2923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907" y="1926516"/>
            <a:ext cx="2085975" cy="2013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5857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>
              <a:hlinkClick r:id="rId2"/>
            </a:endParaRPr>
          </a:p>
          <a:p>
            <a:endParaRPr lang="es-ES_tradnl" dirty="0">
              <a:hlinkClick r:id="rId2"/>
            </a:endParaRPr>
          </a:p>
          <a:p>
            <a:r>
              <a:rPr lang="es-ES_tradnl" dirty="0" smtClean="0">
                <a:hlinkClick r:id="rId2"/>
              </a:rPr>
              <a:t>http</a:t>
            </a:r>
            <a:r>
              <a:rPr lang="es-ES_tradnl" dirty="0">
                <a:hlinkClick r:id="rId2"/>
              </a:rPr>
              <a:t>://historiaybiografias.com/seneca</a:t>
            </a:r>
            <a:r>
              <a:rPr lang="es-ES_tradnl" dirty="0" smtClean="0">
                <a:hlinkClick r:id="rId2"/>
              </a:rPr>
              <a:t>/</a:t>
            </a:r>
            <a:endParaRPr lang="es-ES_tradnl" dirty="0" smtClean="0"/>
          </a:p>
          <a:p>
            <a:r>
              <a:rPr lang="es-ES_tradnl" dirty="0">
                <a:hlinkClick r:id="rId3"/>
              </a:rPr>
              <a:t>http://</a:t>
            </a:r>
            <a:r>
              <a:rPr lang="es-ES_tradnl" dirty="0" smtClean="0">
                <a:hlinkClick r:id="rId3"/>
              </a:rPr>
              <a:t>trabalibros.com/libros/i/2333/55/el-pensamiento-vivo-de-seneca</a:t>
            </a:r>
            <a:endParaRPr lang="es-ES_tradnl" dirty="0" smtClean="0"/>
          </a:p>
          <a:p>
            <a:r>
              <a:rPr lang="es-ES_tradnl" dirty="0">
                <a:hlinkClick r:id="rId4"/>
              </a:rPr>
              <a:t>http://</a:t>
            </a:r>
            <a:r>
              <a:rPr lang="es-ES_tradnl" dirty="0" smtClean="0">
                <a:hlinkClick r:id="rId4"/>
              </a:rPr>
              <a:t>www.buscabiografias.com/biografia/verDetalle/2101/Lucio%20Anneo%20Seneca</a:t>
            </a:r>
            <a:endParaRPr lang="es-ES_tradnl" dirty="0" smtClean="0"/>
          </a:p>
          <a:p>
            <a:r>
              <a:rPr lang="es-ES_tradnl" dirty="0">
                <a:hlinkClick r:id="rId5"/>
              </a:rPr>
              <a:t>http://</a:t>
            </a:r>
            <a:r>
              <a:rPr lang="es-ES_tradnl" dirty="0" smtClean="0">
                <a:hlinkClick r:id="rId5"/>
              </a:rPr>
              <a:t>filosofia.org/zgo/hf2/hf21099.htm</a:t>
            </a:r>
            <a:endParaRPr lang="es-ES_tradnl" dirty="0" smtClean="0"/>
          </a:p>
          <a:p>
            <a:r>
              <a:rPr lang="es-ES_tradnl" dirty="0">
                <a:hlinkClick r:id="rId6"/>
              </a:rPr>
              <a:t>http://</a:t>
            </a:r>
            <a:r>
              <a:rPr lang="es-ES_tradnl" dirty="0" smtClean="0">
                <a:hlinkClick r:id="rId6"/>
              </a:rPr>
              <a:t>es.wikipedia.org/wiki/S%C3%A9neca#Reputaci.C3.B3n_posterior</a:t>
            </a:r>
            <a:endParaRPr lang="es-ES_tradnl" dirty="0" smtClean="0"/>
          </a:p>
          <a:p>
            <a:r>
              <a:rPr lang="es-ES_tradnl" dirty="0">
                <a:hlinkClick r:id="rId7"/>
              </a:rPr>
              <a:t>http://</a:t>
            </a:r>
            <a:r>
              <a:rPr lang="es-ES_tradnl" dirty="0" smtClean="0">
                <a:hlinkClick r:id="rId7"/>
              </a:rPr>
              <a:t>www.sanandolatierra.org/html/curiosidades_00022.html</a:t>
            </a:r>
            <a:endParaRPr lang="es-ES_tradnl" dirty="0" smtClean="0"/>
          </a:p>
          <a:p>
            <a:endParaRPr lang="es-ES_tradn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dirty="0" smtClean="0">
                <a:latin typeface="Adobe Garamond Pro" pitchFamily="18" charset="0"/>
              </a:rPr>
              <a:t>BIBLIOGRAFÍA</a:t>
            </a:r>
            <a:endParaRPr lang="es-ES_tradnl" sz="48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005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Cuadrícul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317</TotalTime>
  <Words>87</Words>
  <Application>Microsoft Office PowerPoint</Application>
  <PresentationFormat>Presentación en pantalla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Cuadrícula</vt:lpstr>
      <vt:lpstr>LUCIO ANNEO SÉNECA</vt:lpstr>
      <vt:lpstr>ÍNDICE</vt:lpstr>
      <vt:lpstr>BIOGRAFÍA</vt:lpstr>
      <vt:lpstr>Ideas filosóficas</vt:lpstr>
      <vt:lpstr>INFLUENCIAS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SÉNECA</dc:title>
  <dc:creator>pedro</dc:creator>
  <cp:lastModifiedBy>pedro</cp:lastModifiedBy>
  <cp:revision>8</cp:revision>
  <dcterms:created xsi:type="dcterms:W3CDTF">2015-04-09T18:12:55Z</dcterms:created>
  <dcterms:modified xsi:type="dcterms:W3CDTF">2015-04-09T23:30:51Z</dcterms:modified>
</cp:coreProperties>
</file>