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sldIdLst>
    <p:sldId id="256" r:id="rId3"/>
    <p:sldId id="258" r:id="rId4"/>
    <p:sldId id="257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es-ES" sz="1200"/>
            </a:lvl1pPr>
          </a:lstStyle>
          <a:p>
            <a:fld id="{F97678DB-3F8D-4CD0-BA77-3656CB4B8304}" type="datetimeFigureOut">
              <a:rPr/>
              <a:pPr/>
              <a:t>6/9/2006</a:t>
            </a:fld>
            <a:endParaRPr lang="es-ES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s-E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s-ES"/>
              <a:t>Haga clic para modificar los estilos de título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es-ES" sz="1200"/>
            </a:lvl1pPr>
          </a:lstStyle>
          <a:p>
            <a:fld id="{55A5A28D-BDB6-46FF-A1EF-D3D59E3A726F}" type="slidenum">
              <a:rPr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92" y="457200"/>
              <a:ext cx="9144000" cy="6400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/>
            <p:cNvSpPr/>
            <p:nvPr/>
          </p:nvSpPr>
          <p:spPr>
            <a:xfrm>
              <a:off x="1292" y="0"/>
              <a:ext cx="9144000" cy="6858000"/>
            </a:xfrm>
            <a:prstGeom prst="rect">
              <a:avLst/>
            </a:prstGeom>
            <a:solidFill>
              <a:schemeClr val="accent2">
                <a:shade val="75000"/>
                <a:alpha val="9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0"/>
              <a:ext cx="9144000" cy="2286000"/>
            </a:xfrm>
            <a:prstGeom prst="rect">
              <a:avLst/>
            </a:prstGeom>
            <a:gradFill flip="none" rotWithShape="1">
              <a:gsLst>
                <a:gs pos="33000">
                  <a:schemeClr val="accent3">
                    <a:alpha val="49000"/>
                  </a:schemeClr>
                </a:gs>
                <a:gs pos="100000">
                  <a:schemeClr val="bg1">
                    <a:alpha val="43000"/>
                  </a:schemeClr>
                </a:gs>
              </a:gsLst>
              <a:lin ang="5400000" scaled="1"/>
              <a:tileRect/>
            </a:gradFill>
            <a:ln w="25400" cap="rnd" cmpd="sng" algn="ctr">
              <a:noFill/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92" y="1981200"/>
              <a:ext cx="9144000" cy="609600"/>
            </a:xfrm>
            <a:prstGeom prst="rect">
              <a:avLst/>
            </a:prstGeom>
            <a:solidFill>
              <a:schemeClr val="tx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66" y="2590800"/>
              <a:ext cx="9144000" cy="457200"/>
            </a:xfrm>
            <a:prstGeom prst="rect">
              <a:avLst/>
            </a:prstGeom>
            <a:solidFill>
              <a:schemeClr val="accent6">
                <a:shade val="1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9050" y="0"/>
              <a:ext cx="9144000" cy="1981200"/>
            </a:xfrm>
            <a:prstGeom prst="rect">
              <a:avLst/>
            </a:prstGeom>
            <a:gradFill flip="none" rotWithShape="1">
              <a:gsLst>
                <a:gs pos="33000">
                  <a:schemeClr val="accent3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 w="25400" cap="rnd" cmpd="sng" algn="ctr">
              <a:noFill/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" name="Shape 1"/>
          <p:cNvSpPr>
            <a:spLocks noGrp="1"/>
          </p:cNvSpPr>
          <p:nvPr>
            <p:ph type="ctrTitle"/>
          </p:nvPr>
        </p:nvSpPr>
        <p:spPr>
          <a:xfrm>
            <a:off x="685800" y="1952625"/>
            <a:ext cx="7772400" cy="666750"/>
          </a:xfrm>
        </p:spPr>
        <p:txBody>
          <a:bodyPr/>
          <a:lstStyle>
            <a:lvl1pPr algn="ctr" latinLnBrk="0">
              <a:defRPr lang="es-ES" sz="3600" cap="all" baseline="0">
                <a:effectLst>
                  <a:outerShdw blurRad="254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7772400" cy="381000"/>
          </a:xfrm>
        </p:spPr>
        <p:txBody>
          <a:bodyPr/>
          <a:lstStyle>
            <a:lvl1pPr marL="0" indent="0" algn="ctr" latinLnBrk="0">
              <a:buNone/>
              <a:defRPr lang="es-ES" sz="1600">
                <a:solidFill>
                  <a:schemeClr val="bg1"/>
                </a:solidFill>
                <a:effectLst>
                  <a:outerShdw blurRad="254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/>
              <a:pPr/>
              <a:t>6/9/2006</a:t>
            </a:fld>
            <a:endParaRPr lang="es-E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accent6">
            <a:shade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228600"/>
            <a:ext cx="9144000" cy="6400800"/>
            <a:chOff x="0" y="228600"/>
            <a:chExt cx="9144000" cy="64008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28600"/>
              <a:ext cx="9144000" cy="6400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/>
            <p:cNvSpPr/>
            <p:nvPr/>
          </p:nvSpPr>
          <p:spPr>
            <a:xfrm>
              <a:off x="0" y="228600"/>
              <a:ext cx="9144000" cy="6400800"/>
            </a:xfrm>
            <a:prstGeom prst="rect">
              <a:avLst/>
            </a:prstGeom>
            <a:solidFill>
              <a:schemeClr val="accent2">
                <a:shade val="50000"/>
                <a:alpha val="93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228600"/>
              <a:ext cx="9144000" cy="6199632"/>
            </a:xfrm>
            <a:prstGeom prst="rect">
              <a:avLst/>
            </a:prstGeom>
            <a:gradFill>
              <a:gsLst>
                <a:gs pos="66000">
                  <a:schemeClr val="accent3">
                    <a:alpha val="79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ln w="25400" cap="rnd" cmpd="sng" algn="ctr">
              <a:noFill/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62000" y="3505200"/>
            <a:ext cx="7772400" cy="1362075"/>
          </a:xfrm>
        </p:spPr>
        <p:txBody>
          <a:bodyPr anchor="b" anchorCtr="0"/>
          <a:lstStyle>
            <a:lvl1pPr algn="l" latinLnBrk="0">
              <a:defRPr lang="es-ES" sz="3600" b="0" cap="all" baseline="0">
                <a:effectLst>
                  <a:outerShdw blurRad="254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62000" y="4876801"/>
            <a:ext cx="7772400" cy="1042987"/>
          </a:xfrm>
        </p:spPr>
        <p:txBody>
          <a:bodyPr anchor="t" anchorCtr="0"/>
          <a:lstStyle>
            <a:lvl1pPr marL="0" indent="0" latinLnBrk="0">
              <a:buNone/>
              <a:defRPr lang="es-ES" sz="1600">
                <a:solidFill>
                  <a:schemeClr val="accent6">
                    <a:shade val="10000"/>
                  </a:schemeClr>
                </a:solidFill>
              </a:defRPr>
            </a:lvl1pPr>
            <a:lvl2pPr marL="457200" indent="0"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ido 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latinLnBrk="0">
              <a:defRPr lang="es-ES" sz="2800"/>
            </a:lvl1pPr>
            <a:lvl2pPr>
              <a:defRPr lang="es-ES" sz="2400"/>
            </a:lvl2pPr>
            <a:lvl3pPr>
              <a:defRPr lang="es-ES" sz="2000"/>
            </a:lvl3pPr>
            <a:lvl4pPr>
              <a:defRPr lang="es-ES" sz="1800"/>
            </a:lvl4pPr>
            <a:lvl5pPr>
              <a:defRPr lang="es-ES" sz="1800"/>
            </a:lvl5pPr>
            <a:lvl6pPr>
              <a:defRPr lang="es-ES" sz="1800"/>
            </a:lvl6pPr>
            <a:lvl7pPr>
              <a:defRPr lang="es-ES" sz="1800"/>
            </a:lvl7pPr>
            <a:lvl8pPr>
              <a:defRPr lang="es-ES" sz="1800"/>
            </a:lvl8pPr>
            <a:lvl9pPr>
              <a:defRPr lang="es-ES"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latinLnBrk="0">
              <a:defRPr lang="es-ES" sz="2800"/>
            </a:lvl1pPr>
            <a:lvl2pPr>
              <a:defRPr lang="es-ES" sz="2400"/>
            </a:lvl2pPr>
            <a:lvl3pPr>
              <a:defRPr lang="es-ES" sz="2000"/>
            </a:lvl3pPr>
            <a:lvl4pPr>
              <a:defRPr lang="es-ES" sz="1800"/>
            </a:lvl4pPr>
            <a:lvl5pPr>
              <a:defRPr lang="es-ES" sz="1800"/>
            </a:lvl5pPr>
            <a:lvl6pPr>
              <a:defRPr lang="es-ES" sz="1800"/>
            </a:lvl6pPr>
            <a:lvl7pPr>
              <a:defRPr lang="es-ES" sz="1800"/>
            </a:lvl7pPr>
            <a:lvl8pPr>
              <a:defRPr lang="es-ES" sz="1800"/>
            </a:lvl8pPr>
            <a:lvl9pPr>
              <a:defRPr lang="es-ES"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/>
              <a:pPr/>
              <a:t>6/9/2006</a:t>
            </a:fld>
            <a:endParaRPr lang="es-E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es-ES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es-ES" sz="2400" b="1"/>
            </a:lvl1pPr>
            <a:lvl2pPr marL="457200" indent="0">
              <a:buNone/>
              <a:defRPr lang="es-ES" sz="2000" b="1"/>
            </a:lvl2pPr>
            <a:lvl3pPr marL="914400" indent="0">
              <a:buNone/>
              <a:defRPr lang="es-ES" sz="1800" b="1"/>
            </a:lvl3pPr>
            <a:lvl4pPr marL="1371600" indent="0">
              <a:buNone/>
              <a:defRPr lang="es-ES" sz="1600" b="1"/>
            </a:lvl4pPr>
            <a:lvl5pPr marL="1828800" indent="0">
              <a:buNone/>
              <a:defRPr lang="es-ES" sz="1600" b="1"/>
            </a:lvl5pPr>
            <a:lvl6pPr marL="2286000" indent="0">
              <a:buNone/>
              <a:defRPr lang="es-ES" sz="1600" b="1"/>
            </a:lvl6pPr>
            <a:lvl7pPr marL="2743200" indent="0">
              <a:buNone/>
              <a:defRPr lang="es-ES" sz="1600" b="1"/>
            </a:lvl7pPr>
            <a:lvl8pPr marL="3200400" indent="0">
              <a:buNone/>
              <a:defRPr lang="es-ES" sz="1600" b="1"/>
            </a:lvl8pPr>
            <a:lvl9pPr marL="3657600" indent="0">
              <a:buNone/>
              <a:defRPr lang="es-ES"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latinLnBrk="0">
              <a:defRPr lang="es-ES" sz="2400"/>
            </a:lvl1pPr>
            <a:lvl2pPr>
              <a:defRPr lang="es-ES" sz="2000"/>
            </a:lvl2pPr>
            <a:lvl3pPr>
              <a:defRPr lang="es-ES" sz="1800"/>
            </a:lvl3pPr>
            <a:lvl4pPr>
              <a:defRPr lang="es-ES" sz="1600"/>
            </a:lvl4pPr>
            <a:lvl5pPr>
              <a:defRPr lang="es-ES" sz="1600"/>
            </a:lvl5pPr>
            <a:lvl6pPr>
              <a:defRPr lang="es-ES" sz="1600"/>
            </a:lvl6pPr>
            <a:lvl7pPr>
              <a:defRPr lang="es-ES" sz="1600"/>
            </a:lvl7pPr>
            <a:lvl8pPr>
              <a:defRPr lang="es-ES" sz="1600"/>
            </a:lvl8pPr>
            <a:lvl9pPr>
              <a:defRPr lang="es-ES"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Shap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es-ES" sz="2400" b="1"/>
            </a:lvl1pPr>
            <a:lvl2pPr marL="457200" indent="0">
              <a:buNone/>
              <a:defRPr lang="es-ES" sz="2000" b="1"/>
            </a:lvl2pPr>
            <a:lvl3pPr marL="914400" indent="0">
              <a:buNone/>
              <a:defRPr lang="es-ES" sz="1800" b="1"/>
            </a:lvl3pPr>
            <a:lvl4pPr marL="1371600" indent="0">
              <a:buNone/>
              <a:defRPr lang="es-ES" sz="1600" b="1"/>
            </a:lvl4pPr>
            <a:lvl5pPr marL="1828800" indent="0">
              <a:buNone/>
              <a:defRPr lang="es-ES" sz="1600" b="1"/>
            </a:lvl5pPr>
            <a:lvl6pPr marL="2286000" indent="0">
              <a:buNone/>
              <a:defRPr lang="es-ES" sz="1600" b="1"/>
            </a:lvl6pPr>
            <a:lvl7pPr marL="2743200" indent="0">
              <a:buNone/>
              <a:defRPr lang="es-ES" sz="1600" b="1"/>
            </a:lvl7pPr>
            <a:lvl8pPr marL="3200400" indent="0">
              <a:buNone/>
              <a:defRPr lang="es-ES" sz="1600" b="1"/>
            </a:lvl8pPr>
            <a:lvl9pPr marL="3657600" indent="0">
              <a:buNone/>
              <a:defRPr lang="es-ES"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latinLnBrk="0">
              <a:defRPr lang="es-ES" sz="2400"/>
            </a:lvl1pPr>
            <a:lvl2pPr>
              <a:defRPr lang="es-ES" sz="2000"/>
            </a:lvl2pPr>
            <a:lvl3pPr>
              <a:defRPr lang="es-ES" sz="1800"/>
            </a:lvl3pPr>
            <a:lvl4pPr>
              <a:defRPr lang="es-ES" sz="1600"/>
            </a:lvl4pPr>
            <a:lvl5pPr>
              <a:defRPr lang="es-ES" sz="1600"/>
            </a:lvl5pPr>
            <a:lvl6pPr>
              <a:defRPr lang="es-ES" sz="1600"/>
            </a:lvl6pPr>
            <a:lvl7pPr>
              <a:defRPr lang="es-ES" sz="1600"/>
            </a:lvl7pPr>
            <a:lvl8pPr>
              <a:defRPr lang="es-ES" sz="1600"/>
            </a:lvl8pPr>
            <a:lvl9pPr>
              <a:defRPr lang="es-ES"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/>
              <a:pPr/>
              <a:t>6/9/2006</a:t>
            </a:fld>
            <a:endParaRPr lang="es-ES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/>
              <a:pPr/>
              <a:t>6/9/2006</a:t>
            </a:fld>
            <a:endParaRPr lang="es-ES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/>
              <a:pPr/>
              <a:t>6/9/2006</a:t>
            </a:fld>
            <a:endParaRPr lang="es-ES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 latinLnBrk="0">
              <a:defRPr lang="es-ES"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latinLnBrk="0">
              <a:defRPr lang="es-ES" sz="3200"/>
            </a:lvl1pPr>
            <a:lvl2pPr>
              <a:defRPr lang="es-ES" sz="2800"/>
            </a:lvl2pPr>
            <a:lvl3pPr>
              <a:defRPr lang="es-ES" sz="2400"/>
            </a:lvl3pPr>
            <a:lvl4pPr>
              <a:defRPr lang="es-ES" sz="2000"/>
            </a:lvl4pPr>
            <a:lvl5pPr>
              <a:defRPr lang="es-ES" sz="2000"/>
            </a:lvl5pPr>
            <a:lvl6pPr>
              <a:defRPr lang="es-ES" sz="2000"/>
            </a:lvl6pPr>
            <a:lvl7pPr>
              <a:defRPr lang="es-ES" sz="2000"/>
            </a:lvl7pPr>
            <a:lvl8pPr>
              <a:defRPr lang="es-ES" sz="2000"/>
            </a:lvl8pPr>
            <a:lvl9pPr>
              <a:defRPr lang="es-ES"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es-ES" sz="1400"/>
            </a:lvl1pPr>
            <a:lvl2pPr marL="457200" indent="0">
              <a:buNone/>
              <a:defRPr lang="es-ES" sz="1200"/>
            </a:lvl2pPr>
            <a:lvl3pPr marL="914400" indent="0">
              <a:buNone/>
              <a:defRPr lang="es-ES" sz="1000"/>
            </a:lvl3pPr>
            <a:lvl4pPr marL="1371600" indent="0">
              <a:buNone/>
              <a:defRPr lang="es-ES" sz="900"/>
            </a:lvl4pPr>
            <a:lvl5pPr marL="1828800" indent="0">
              <a:buNone/>
              <a:defRPr lang="es-ES" sz="900"/>
            </a:lvl5pPr>
            <a:lvl6pPr marL="2286000" indent="0">
              <a:buNone/>
              <a:defRPr lang="es-ES" sz="900"/>
            </a:lvl6pPr>
            <a:lvl7pPr marL="2743200" indent="0">
              <a:buNone/>
              <a:defRPr lang="es-ES" sz="900"/>
            </a:lvl7pPr>
            <a:lvl8pPr marL="3200400" indent="0">
              <a:buNone/>
              <a:defRPr lang="es-ES" sz="900"/>
            </a:lvl8pPr>
            <a:lvl9pPr marL="3657600" indent="0">
              <a:buNone/>
              <a:defRPr lang="es-ES"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/>
              <a:pPr/>
              <a:t>6/9/2006</a:t>
            </a:fld>
            <a:endParaRPr lang="es-E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es-ES"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es-ES" sz="3200"/>
            </a:lvl1pPr>
            <a:lvl2pPr marL="457200" indent="0">
              <a:buNone/>
              <a:defRPr lang="es-ES" sz="2800"/>
            </a:lvl2pPr>
            <a:lvl3pPr marL="914400" indent="0">
              <a:buNone/>
              <a:defRPr lang="es-ES" sz="2400"/>
            </a:lvl3pPr>
            <a:lvl4pPr marL="1371600" indent="0">
              <a:buNone/>
              <a:defRPr lang="es-ES" sz="2000"/>
            </a:lvl4pPr>
            <a:lvl5pPr marL="1828800" indent="0">
              <a:buNone/>
              <a:defRPr lang="es-ES" sz="2000"/>
            </a:lvl5pPr>
            <a:lvl6pPr marL="2286000" indent="0">
              <a:buNone/>
              <a:defRPr lang="es-ES" sz="2000"/>
            </a:lvl6pPr>
            <a:lvl7pPr marL="2743200" indent="0">
              <a:buNone/>
              <a:defRPr lang="es-ES" sz="2000"/>
            </a:lvl7pPr>
            <a:lvl8pPr marL="3200400" indent="0">
              <a:buNone/>
              <a:defRPr lang="es-ES" sz="2000"/>
            </a:lvl8pPr>
            <a:lvl9pPr marL="3657600" indent="0">
              <a:buNone/>
              <a:defRPr lang="es-ES"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es-ES" sz="1400"/>
            </a:lvl1pPr>
            <a:lvl2pPr marL="457200" indent="0">
              <a:buNone/>
              <a:defRPr lang="es-ES" sz="1200"/>
            </a:lvl2pPr>
            <a:lvl3pPr marL="914400" indent="0">
              <a:buNone/>
              <a:defRPr lang="es-ES" sz="1000"/>
            </a:lvl3pPr>
            <a:lvl4pPr marL="1371600" indent="0">
              <a:buNone/>
              <a:defRPr lang="es-ES" sz="900"/>
            </a:lvl4pPr>
            <a:lvl5pPr marL="1828800" indent="0">
              <a:buNone/>
              <a:defRPr lang="es-ES" sz="900"/>
            </a:lvl5pPr>
            <a:lvl6pPr marL="2286000" indent="0">
              <a:buNone/>
              <a:defRPr lang="es-ES" sz="900"/>
            </a:lvl6pPr>
            <a:lvl7pPr marL="2743200" indent="0">
              <a:buNone/>
              <a:defRPr lang="es-ES" sz="900"/>
            </a:lvl7pPr>
            <a:lvl8pPr marL="3200400" indent="0">
              <a:buNone/>
              <a:defRPr lang="es-ES" sz="900"/>
            </a:lvl8pPr>
            <a:lvl9pPr marL="3657600" indent="0">
              <a:buNone/>
              <a:defRPr lang="es-ES"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/>
              <a:pPr/>
              <a:t>6/9/2006</a:t>
            </a:fld>
            <a:endParaRPr lang="es-E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6">
                <a:shade val="10000"/>
              </a:schemeClr>
            </a:solidFill>
            <a:ln w="25400" cap="rnd" cmpd="sng" algn="ctr">
              <a:noFill/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3" name="Rectangle 12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0" y="228600"/>
              <a:ext cx="9144000" cy="6400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Rectangle 13"/>
            <p:cNvSpPr/>
            <p:nvPr/>
          </p:nvSpPr>
          <p:spPr>
            <a:xfrm>
              <a:off x="0" y="228600"/>
              <a:ext cx="9144000" cy="6400800"/>
            </a:xfrm>
            <a:prstGeom prst="rect">
              <a:avLst/>
            </a:prstGeom>
            <a:solidFill>
              <a:schemeClr val="accent2">
                <a:shade val="50000"/>
                <a:alpha val="9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1371601"/>
              <a:ext cx="9144000" cy="5057775"/>
            </a:xfrm>
            <a:prstGeom prst="rect">
              <a:avLst/>
            </a:prstGeom>
            <a:gradFill>
              <a:gsLst>
                <a:gs pos="66000">
                  <a:schemeClr val="accent3">
                    <a:alpha val="79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ln w="25400" cap="rnd" cmpd="sng" algn="ctr">
              <a:noFill/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14476"/>
            <a:ext cx="8229600" cy="461168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s-ES"/>
              <a:t>Haga clic para modificar los estilos de título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2"/>
          </p:nvPr>
        </p:nvSpPr>
        <p:spPr>
          <a:xfrm>
            <a:off x="457200" y="6392636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latinLnBrk="0">
              <a:defRPr lang="es-ES" sz="1200">
                <a:solidFill>
                  <a:schemeClr val="bg1"/>
                </a:solidFill>
              </a:defRPr>
            </a:lvl1pPr>
          </a:lstStyle>
          <a:p>
            <a:fld id="{22B01318-6ABD-4BDD-BBB0-D5B124F36B42}" type="datetimeFigureOut">
              <a:rPr lang="es-ES">
                <a:solidFill>
                  <a:schemeClr val="bg1"/>
                </a:solidFill>
              </a:rPr>
              <a:pPr/>
              <a:t>12/04/2015</a:t>
            </a:fld>
            <a:endParaRPr lang="es-E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3"/>
          </p:nvPr>
        </p:nvSpPr>
        <p:spPr>
          <a:xfrm>
            <a:off x="3124200" y="6392636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latinLnBrk="0">
              <a:defRPr lang="es-ES" sz="1200">
                <a:solidFill>
                  <a:schemeClr val="bg1"/>
                </a:solidFill>
              </a:defRPr>
            </a:lvl1pPr>
          </a:lstStyle>
          <a:p>
            <a:endParaRPr lang="es-E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4"/>
          </p:nvPr>
        </p:nvSpPr>
        <p:spPr>
          <a:xfrm>
            <a:off x="6553200" y="6392636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latinLnBrk="0">
              <a:defRPr lang="es-ES" sz="1200">
                <a:solidFill>
                  <a:schemeClr val="bg1"/>
                </a:solidFill>
              </a:defRPr>
            </a:lvl1pPr>
          </a:lstStyle>
          <a:p>
            <a:fld id="{62D56ECA-4C16-4208-B374-27591EF545A3}" type="slidenum">
              <a:rPr lang="es-ES">
                <a:solidFill>
                  <a:schemeClr val="bg1"/>
                </a:solidFill>
              </a:rPr>
              <a:pPr/>
              <a:t>‹Nº›</a:t>
            </a:fld>
            <a:endParaRPr lang="es-ES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lang="es-ES" sz="3600" kern="1200" cap="all" baseline="0">
          <a:solidFill>
            <a:schemeClr val="bg1"/>
          </a:solidFill>
          <a:effectLst>
            <a:outerShdw blurRad="254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lang="es-ES" sz="2800" kern="1200">
          <a:solidFill>
            <a:schemeClr val="accent6">
              <a:shade val="10000"/>
            </a:schemeClr>
          </a:solidFill>
          <a:latin typeface="+mj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lang="es-ES" sz="2400" kern="1200">
          <a:solidFill>
            <a:schemeClr val="accent6">
              <a:shade val="10000"/>
            </a:schemeClr>
          </a:solidFill>
          <a:latin typeface="+mj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lang="es-ES" sz="2000" kern="1200">
          <a:solidFill>
            <a:schemeClr val="accent6">
              <a:shade val="10000"/>
            </a:schemeClr>
          </a:solidFill>
          <a:latin typeface="+mj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lang="es-ES" sz="1800" kern="1200">
          <a:solidFill>
            <a:schemeClr val="accent6">
              <a:shade val="10000"/>
            </a:schemeClr>
          </a:solidFill>
          <a:latin typeface="+mj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lang="es-ES" sz="1800" kern="1200">
          <a:solidFill>
            <a:schemeClr val="accent6">
              <a:shade val="10000"/>
            </a:schemeClr>
          </a:solidFill>
          <a:latin typeface="+mj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cfilosofia.org/materialesmn/historia-de-la-filosofia/historia-de-la-filosofia-medieval/409-maquiavelo" TargetMode="External"/><Relationship Id="rId3" Type="http://schemas.openxmlformats.org/officeDocument/2006/relationships/hyperlink" Target="http://www.muyhistoria.es/h-moderna/articulo/seis-frases-de-maquiavelo" TargetMode="External"/><Relationship Id="rId7" Type="http://schemas.openxmlformats.org/officeDocument/2006/relationships/hyperlink" Target="http://historiaybiografias.com/humanismo/" TargetMode="External"/><Relationship Id="rId2" Type="http://schemas.openxmlformats.org/officeDocument/2006/relationships/hyperlink" Target="http://www.biografiasyvidas.com/biografia/m/maquiavel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aemex.mx/plin/colmena/Colmena%2047/Aguijon/Adrian.html" TargetMode="External"/><Relationship Id="rId5" Type="http://schemas.openxmlformats.org/officeDocument/2006/relationships/hyperlink" Target="http://es.slideshare.net/mtcezare/maquiavelo-y-la-realidad-del-poder?related=1" TargetMode="External"/><Relationship Id="rId4" Type="http://schemas.openxmlformats.org/officeDocument/2006/relationships/hyperlink" Target="http://www.monografias.com/trabajos36/maquiavelo/maquiavelo2.shtml" TargetMode="External"/><Relationship Id="rId9" Type="http://schemas.openxmlformats.org/officeDocument/2006/relationships/hyperlink" Target="http://es.wikipedia.org/wiki/Nicol%C3%A1s_Maquiavel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619672" y="1916832"/>
            <a:ext cx="7772400" cy="666750"/>
          </a:xfrm>
        </p:spPr>
        <p:txBody>
          <a:bodyPr/>
          <a:lstStyle/>
          <a:p>
            <a:r>
              <a:rPr lang="es-ES" dirty="0" smtClean="0"/>
              <a:t>NICOLÁS MAQUIAVELO</a:t>
            </a:r>
            <a:endParaRPr lang="es-E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Realizado por: </a:t>
            </a:r>
            <a:r>
              <a:rPr lang="es-ES" dirty="0" err="1" smtClean="0"/>
              <a:t>Yasir</a:t>
            </a:r>
            <a:r>
              <a:rPr lang="es-ES" dirty="0" smtClean="0"/>
              <a:t> Valdivieso</a:t>
            </a:r>
            <a:endParaRPr lang="es-ES" dirty="0"/>
          </a:p>
        </p:txBody>
      </p:sp>
      <p:pic>
        <p:nvPicPr>
          <p:cNvPr id="1026" name="Picture 2" descr="C:\Users\usuario\Desktop\240px-Portrait_of_Niccolò_Machiavelli_by_Santi_di_Ti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340768"/>
            <a:ext cx="3058021" cy="39386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Biografía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Florencia, 1469-1527</a:t>
            </a:r>
          </a:p>
          <a:p>
            <a:r>
              <a:rPr lang="es-ES" dirty="0" smtClean="0"/>
              <a:t>Diplomático de Florencia (1498)</a:t>
            </a:r>
          </a:p>
          <a:p>
            <a:r>
              <a:rPr lang="es-ES" dirty="0" smtClean="0"/>
              <a:t>Encarcelado (1513)</a:t>
            </a:r>
          </a:p>
          <a:p>
            <a:r>
              <a:rPr lang="es-ES" dirty="0" smtClean="0"/>
              <a:t>Obras más importantes</a:t>
            </a:r>
          </a:p>
          <a:p>
            <a:pPr marL="914400" lvl="1" indent="-514350"/>
            <a:r>
              <a:rPr lang="es-ES" i="1" dirty="0" smtClean="0"/>
              <a:t>Descripción de las cosas de Alemania</a:t>
            </a:r>
          </a:p>
          <a:p>
            <a:pPr marL="914400" lvl="1" indent="-514350"/>
            <a:r>
              <a:rPr lang="es-ES" i="1" dirty="0" smtClean="0"/>
              <a:t>Discursos sobre la primera década de Tito Livio</a:t>
            </a:r>
          </a:p>
          <a:p>
            <a:pPr marL="914400" lvl="1" indent="-514350"/>
            <a:r>
              <a:rPr lang="es-ES" i="1" dirty="0" smtClean="0"/>
              <a:t>El Príncipe</a:t>
            </a:r>
          </a:p>
          <a:p>
            <a:pPr marL="914400" lvl="1" indent="-514350"/>
            <a:endParaRPr lang="es-ES" dirty="0" smtClean="0"/>
          </a:p>
          <a:p>
            <a:pPr marL="914400" lvl="1" indent="-514350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Contexto histórico y filosófico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4000" dirty="0" smtClean="0"/>
              <a:t>Humanismo</a:t>
            </a:r>
          </a:p>
          <a:p>
            <a:r>
              <a:rPr lang="es-ES" sz="4000" dirty="0" smtClean="0"/>
              <a:t>Proyección del pensamiento de Maquiavelo</a:t>
            </a:r>
          </a:p>
          <a:p>
            <a:r>
              <a:rPr lang="es-ES" sz="4000" dirty="0" smtClean="0"/>
              <a:t>Influencias de su pensamiento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Filosofía de </a:t>
            </a:r>
            <a:r>
              <a:rPr lang="es-ES" dirty="0" err="1" smtClean="0"/>
              <a:t>maquiavelo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Filosofía política</a:t>
            </a:r>
          </a:p>
          <a:p>
            <a:r>
              <a:rPr lang="es-ES" sz="3200" dirty="0" smtClean="0"/>
              <a:t>Dos valores principales: Racionalidad y libertad</a:t>
            </a:r>
          </a:p>
          <a:p>
            <a:r>
              <a:rPr lang="es-ES" sz="3200" dirty="0" smtClean="0"/>
              <a:t>Hombre malo por naturaleza</a:t>
            </a:r>
          </a:p>
          <a:p>
            <a:r>
              <a:rPr lang="es-ES" sz="3200" dirty="0" smtClean="0"/>
              <a:t>Pensamiento dominado por el realismo </a:t>
            </a:r>
            <a:r>
              <a:rPr lang="es-ES" sz="3200" dirty="0" smtClean="0"/>
              <a:t>político</a:t>
            </a:r>
          </a:p>
          <a:p>
            <a:r>
              <a:rPr lang="es-ES" sz="3200" dirty="0" smtClean="0"/>
              <a:t>“El fin justifica </a:t>
            </a:r>
            <a:r>
              <a:rPr lang="es-ES" sz="3200" smtClean="0"/>
              <a:t>los medios”</a:t>
            </a:r>
            <a:endParaRPr lang="es-ES" sz="32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Bibliografía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1800" u="sng" dirty="0" smtClean="0">
                <a:hlinkClick r:id="rId2"/>
              </a:rPr>
              <a:t>http://www.biografiasyvidas.com/biografia/m/maquiavelo.htm</a:t>
            </a:r>
            <a:endParaRPr lang="es-ES" sz="1800" dirty="0" smtClean="0"/>
          </a:p>
          <a:p>
            <a:r>
              <a:rPr lang="es-ES" sz="1800" u="sng" dirty="0" smtClean="0">
                <a:hlinkClick r:id="rId3"/>
              </a:rPr>
              <a:t>http://www.muyhistoria.es/h-moderna/articulo/seis-frases-de-maquiavelo</a:t>
            </a:r>
            <a:endParaRPr lang="es-ES" sz="1800" dirty="0" smtClean="0"/>
          </a:p>
          <a:p>
            <a:endParaRPr lang="es-ES" sz="1800" dirty="0" smtClean="0"/>
          </a:p>
          <a:p>
            <a:r>
              <a:rPr lang="es-ES" sz="1800" u="sng" dirty="0" smtClean="0">
                <a:hlinkClick r:id="rId4"/>
              </a:rPr>
              <a:t>http://www.monografias.com/trabajos36/maquiavelo/maquiavelo2.shtml</a:t>
            </a:r>
            <a:endParaRPr lang="es-ES" sz="1800" dirty="0" smtClean="0"/>
          </a:p>
          <a:p>
            <a:r>
              <a:rPr lang="es-ES" sz="1800" u="sng" dirty="0" smtClean="0">
                <a:hlinkClick r:id="rId5"/>
              </a:rPr>
              <a:t>http://es.slideshare.net/mtcezare/maquiavelo-y-la-realidad-del-poder?related=1</a:t>
            </a:r>
            <a:endParaRPr lang="es-ES" sz="1800" u="sng" dirty="0" smtClean="0"/>
          </a:p>
          <a:p>
            <a:r>
              <a:rPr lang="es-ES" sz="1800" u="sng" dirty="0" smtClean="0">
                <a:hlinkClick r:id="rId6"/>
              </a:rPr>
              <a:t>http://www.uaemex.mx/plin/colmena/Colmena%2047/Aguijon/Adrian.html</a:t>
            </a:r>
            <a:endParaRPr lang="es-ES" sz="1800" u="sng" dirty="0" smtClean="0"/>
          </a:p>
          <a:p>
            <a:r>
              <a:rPr lang="es-ES" sz="1800" u="sng" dirty="0" smtClean="0">
                <a:hlinkClick r:id="rId7"/>
              </a:rPr>
              <a:t>http://historiaybiografias.com/humanismo/</a:t>
            </a:r>
            <a:endParaRPr lang="es-ES" sz="1800" dirty="0" smtClean="0"/>
          </a:p>
          <a:p>
            <a:r>
              <a:rPr lang="es-ES" sz="1800" u="sng" dirty="0" smtClean="0">
                <a:hlinkClick r:id="rId8"/>
              </a:rPr>
              <a:t>http://www.acfilosofia.org/materialesmn/historia-de-la-filosofia/historia-de-la-filosofia-medieval/409-maquiavelo</a:t>
            </a:r>
            <a:endParaRPr lang="es-ES" sz="1800" u="sng" dirty="0" smtClean="0"/>
          </a:p>
          <a:p>
            <a:r>
              <a:rPr lang="es-ES" sz="1800" u="sng" dirty="0" smtClean="0">
                <a:hlinkClick r:id="rId9"/>
              </a:rPr>
              <a:t>http://es.wikipedia.org/wiki/Nicol%C3%A1s_Maquiavelo</a:t>
            </a:r>
            <a:endParaRPr lang="es-ES" sz="1800" dirty="0" smtClean="0"/>
          </a:p>
          <a:p>
            <a:endParaRPr lang="es-ES" sz="1400" dirty="0" smtClean="0"/>
          </a:p>
          <a:p>
            <a:endParaRPr lang="es-ES" sz="1400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CountryRpt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E47E7E"/>
      </a:hlink>
      <a:folHlink>
        <a:srgbClr val="C84447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chemeClr val="accent3"/>
        </a:solidFill>
        <a:ln w="25400" cap="rnd" cmpd="sng" algn="ctr">
          <a:noFill/>
          <a:prstDash val="solid"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EDCD6C6-51A0-445D-A2F8-DE59AA6B49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EdCountryRpt</Template>
  <TotalTime>0</TotalTime>
  <Words>110</Words>
  <Application>Microsoft Office PowerPoint</Application>
  <PresentationFormat>Presentación en pantalla (4:3)</PresentationFormat>
  <Paragraphs>32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EdCountryRpt</vt:lpstr>
      <vt:lpstr>NICOLÁS MAQUIAVELO</vt:lpstr>
      <vt:lpstr>Biografía</vt:lpstr>
      <vt:lpstr>Contexto histórico y filosófico</vt:lpstr>
      <vt:lpstr>Filosofía de maquiavelo</vt:lpstr>
      <vt:lpstr>Bibliografía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2015-04-09T21:38:27Z</dcterms:created>
  <dcterms:modified xsi:type="dcterms:W3CDTF">2015-04-12T13:57:16Z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TC101659609990</vt:lpwstr>
  </property>
</Properties>
</file>