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042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894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361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500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4877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305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6467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77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12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249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94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90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438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36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938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71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92162-EC15-423E-B81F-0BC7891397CC}" type="datetimeFigureOut">
              <a:rPr lang="es-ES" smtClean="0"/>
              <a:t>22/10/2015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996A4-C934-4384-A917-0F270E872F0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95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66575" y="-129746"/>
            <a:ext cx="8915399" cy="2262781"/>
          </a:xfrm>
        </p:spPr>
        <p:txBody>
          <a:bodyPr/>
          <a:lstStyle/>
          <a:p>
            <a:r>
              <a:rPr lang="es-ES" b="1" dirty="0" smtClean="0"/>
              <a:t>Empédocles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2694" y="3673509"/>
            <a:ext cx="8915399" cy="112628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Conocido principalmente por la teoría de los cuatro elementos</a:t>
            </a:r>
            <a:endParaRPr lang="es-ES" dirty="0"/>
          </a:p>
        </p:txBody>
      </p:sp>
      <p:sp>
        <p:nvSpPr>
          <p:cNvPr id="4" name="AutoShape 2" descr="Resultado de imagen de empédoc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" name="AutoShape 4" descr="Resultado de imagen de empédocl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0225" y="492996"/>
            <a:ext cx="2062505" cy="266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Empédocles de Agrigento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Nació en Sicilia en el año 495 A.C.</a:t>
            </a:r>
          </a:p>
          <a:p>
            <a:r>
              <a:rPr lang="es-ES" dirty="0" smtClean="0"/>
              <a:t>Murió aproximadamente en el año 435 A.C.</a:t>
            </a:r>
          </a:p>
          <a:p>
            <a:endParaRPr lang="es-ES" dirty="0"/>
          </a:p>
          <a:p>
            <a:r>
              <a:rPr lang="es-ES" dirty="0" smtClean="0"/>
              <a:t>Fue un filósofo y político democrático griego.</a:t>
            </a:r>
          </a:p>
          <a:p>
            <a:r>
              <a:rPr lang="es-ES" dirty="0" smtClean="0"/>
              <a:t>Cuando perdió las elecciones fue desterrado</a:t>
            </a:r>
            <a:r>
              <a:rPr lang="es-ES" dirty="0"/>
              <a:t>	</a:t>
            </a:r>
            <a:r>
              <a:rPr lang="es-ES" dirty="0" smtClean="0"/>
              <a:t>								y se dedicó al saber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887" y="1206890"/>
            <a:ext cx="3081594" cy="306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72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conoce muy poco sobre él. </a:t>
            </a:r>
            <a:r>
              <a:rPr lang="es-ES" dirty="0" smtClean="0">
                <a:sym typeface="Wingdings" panose="05000000000000000000" pitchFamily="2" charset="2"/>
              </a:rPr>
              <a:t></a:t>
            </a:r>
            <a:r>
              <a:rPr lang="es-ES" dirty="0" smtClean="0"/>
              <a:t> su personalidad son solo leyendas, que lo han creado como si fuese mago y profeta, autor de milagros y revelador de verdades ocultas y misterios escondidos.</a:t>
            </a:r>
          </a:p>
          <a:p>
            <a:r>
              <a:rPr lang="es-ES" dirty="0" smtClean="0"/>
              <a:t>Nació en el seno de una familia ilustre, y tubo participación en la política. Su fama como científico y médico, unida a su posición social de familia, le permitió ocupar importantes cargos en la vida pública.</a:t>
            </a:r>
          </a:p>
          <a:p>
            <a:r>
              <a:rPr lang="es-ES" dirty="0" smtClean="0"/>
              <a:t>El final de su vida lo pasó exiliado en el </a:t>
            </a:r>
            <a:r>
              <a:rPr lang="es-ES" dirty="0" err="1" smtClean="0"/>
              <a:t>Peleponeso</a:t>
            </a:r>
            <a:r>
              <a:rPr lang="es-ES" dirty="0" smtClean="0"/>
              <a:t>. </a:t>
            </a:r>
            <a:r>
              <a:rPr lang="es-ES" dirty="0" smtClean="0">
                <a:sym typeface="Wingdings" panose="05000000000000000000" pitchFamily="2" charset="2"/>
              </a:rPr>
              <a:t></a:t>
            </a:r>
            <a:r>
              <a:rPr lang="es-ES" dirty="0" smtClean="0"/>
              <a:t>Acerca de su muerte hay diferentes versiones, la mas aceptada dice que lo arrojaron al volcán Etna para así ser recordado como dios para su gente.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698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 de las cuatro raíces/elementos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Empédocles defiende que dentro de los elementos se encontraba el agua (Tales de Mileto), el fuego (Heráclito), el aire (Anaxímenes), y la tierra (</a:t>
            </a:r>
            <a:r>
              <a:rPr lang="es-ES" dirty="0" err="1" smtClean="0"/>
              <a:t>Jenófanes</a:t>
            </a:r>
            <a:r>
              <a:rPr lang="es-ES" dirty="0" smtClean="0"/>
              <a:t>). Las cuales se mezclan.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3765136"/>
            <a:ext cx="3838575" cy="11906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248" y="3644072"/>
            <a:ext cx="3163073" cy="301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81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Cada uno de estos elementos con las características de permanencia e inmutabilidad del ser, y la existencia de dos fuerzas cósmicas (El Amor y el Odio) que actuarán como causa de la combinación de los elementos o como la separación de ellos.</a:t>
            </a:r>
          </a:p>
          <a:p>
            <a:endParaRPr lang="es-ES" dirty="0"/>
          </a:p>
          <a:p>
            <a:r>
              <a:rPr lang="es-ES" dirty="0" smtClean="0"/>
              <a:t>“Vemos la tierra por la tierra, el agua por el agua, el aire divino por el aire y el fuego destructor por el fuego. Comprendemos el amor por el amor y el odio por el odio”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346" y="-126369"/>
            <a:ext cx="2901842" cy="237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1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76119"/>
          </a:xfrm>
        </p:spPr>
        <p:txBody>
          <a:bodyPr/>
          <a:lstStyle/>
          <a:p>
            <a:r>
              <a:rPr lang="es-ES" dirty="0" smtClean="0"/>
              <a:t>A partir de estas bases Empédocles dedicó mucho tiempo a la observación de la naturaleza (botánica, zoología y fisiología), y mostro nuevas y originales propuestas sobre la evolución de los organismos, la sede del pensamiento en el corazón y la circulación de la sangre, tesis aceptada durante mucho tiempo por la medicina.</a:t>
            </a:r>
          </a:p>
          <a:p>
            <a:endParaRPr lang="es-ES" dirty="0"/>
          </a:p>
          <a:p>
            <a:r>
              <a:rPr lang="es-ES" dirty="0" smtClean="0"/>
              <a:t>Su nueva creencia de la evolución y transformación de todos los seres y organismos le da el pase para la teoría de la metempsícosis: por ley necesaria los seres expían sus delitos a través de una serie de reencarnaciones.</a:t>
            </a:r>
          </a:p>
          <a:p>
            <a:endParaRPr lang="es-ES" dirty="0"/>
          </a:p>
          <a:p>
            <a:r>
              <a:rPr lang="es-ES" dirty="0" smtClean="0"/>
              <a:t>“Solo los hombres que logren purificarse podrán escapar por completo del cirulo de los nacimientos y volver a morar entre los dioses”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677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Escritos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sus escritos se conservan únicamente “Los Políticos”, “el tratado Sobre la medicina”, “el Proemio a Apolo”, “sobre la naturaleza” (solo se conservan unos 460 versos de los 5.000 de que </a:t>
            </a:r>
            <a:r>
              <a:rPr lang="es-ES" dirty="0" err="1" smtClean="0"/>
              <a:t>consaba</a:t>
            </a:r>
            <a:r>
              <a:rPr lang="es-ES" dirty="0" smtClean="0"/>
              <a:t> la obra) y “Las Purificaciones”</a:t>
            </a:r>
          </a:p>
          <a:p>
            <a:r>
              <a:rPr lang="es-ES" dirty="0" smtClean="0"/>
              <a:t>Escribió sus obras en forma de poemas. </a:t>
            </a:r>
          </a:p>
          <a:p>
            <a:r>
              <a:rPr lang="es-ES" dirty="0" smtClean="0"/>
              <a:t>Su doctrina parece depender en muchos puntos de Parménides, a quien se supone que conoció en un viaje a Elea.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81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495</Words>
  <Application>Microsoft Office PowerPoint</Application>
  <PresentationFormat>Panorámica</PresentationFormat>
  <Paragraphs>25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Espiral</vt:lpstr>
      <vt:lpstr>Empédocles</vt:lpstr>
      <vt:lpstr>Empédocles de Agrigento</vt:lpstr>
      <vt:lpstr>Presentación de PowerPoint</vt:lpstr>
      <vt:lpstr>Teoría de las cuatro raíces/elementos</vt:lpstr>
      <vt:lpstr>Presentación de PowerPoint</vt:lpstr>
      <vt:lpstr>Presentación de PowerPoint</vt:lpstr>
      <vt:lpstr>Escritos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Empédocles</dc:title>
  <dc:creator>Rafael Del Pozo Roman</dc:creator>
  <cp:lastModifiedBy>Rafael Del Pozo Roman</cp:lastModifiedBy>
  <cp:revision>5</cp:revision>
  <dcterms:created xsi:type="dcterms:W3CDTF">2015-10-22T19:18:11Z</dcterms:created>
  <dcterms:modified xsi:type="dcterms:W3CDTF">2015-10-22T19:58:33Z</dcterms:modified>
</cp:coreProperties>
</file>