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3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2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4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3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7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6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6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5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3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061" y="2633869"/>
            <a:ext cx="6549887" cy="1590261"/>
          </a:xfrm>
        </p:spPr>
        <p:txBody>
          <a:bodyPr>
            <a:normAutofit/>
          </a:bodyPr>
          <a:lstStyle/>
          <a:p>
            <a:r>
              <a:rPr lang="es-ES" sz="9600" dirty="0" smtClean="0"/>
              <a:t>Estoicismo</a:t>
            </a:r>
            <a:endParaRPr lang="es-ES" sz="96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12258"/>
          <a:stretch>
            <a:fillRect/>
          </a:stretch>
        </p:blipFill>
        <p:spPr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6033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Estoicismo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El estoicismo fue uno de muchos movimientos filosóficos que, dentro del período helenístico adquirió mas </a:t>
            </a:r>
            <a:r>
              <a:rPr lang="es-ES" sz="3200" dirty="0" smtClean="0"/>
              <a:t>importancia. </a:t>
            </a:r>
            <a:r>
              <a:rPr lang="es-ES" sz="3200" dirty="0" smtClean="0"/>
              <a:t>Fundado por Zenón de </a:t>
            </a:r>
            <a:r>
              <a:rPr lang="es-ES" sz="3200" dirty="0" smtClean="0"/>
              <a:t>Citio,  </a:t>
            </a:r>
            <a:r>
              <a:rPr lang="es-ES" sz="3200" dirty="0" smtClean="0"/>
              <a:t>tuvo</a:t>
            </a:r>
            <a:r>
              <a:rPr lang="es-ES" sz="3200" dirty="0" smtClean="0"/>
              <a:t> </a:t>
            </a:r>
            <a:r>
              <a:rPr lang="es-ES" sz="3200" dirty="0" smtClean="0"/>
              <a:t>una </a:t>
            </a:r>
            <a:r>
              <a:rPr lang="es-ES" sz="3200" dirty="0" smtClean="0"/>
              <a:t>gran </a:t>
            </a:r>
            <a:r>
              <a:rPr lang="es-ES" sz="3200" dirty="0" smtClean="0"/>
              <a:t>difusión en el mundo grecorromano.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031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Zenón de Citio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Zenón de Citio. Nació en el 334 a.C. y murió aproximadamente en el 260 a.C.) fue un filósofo griego fundador del estoicismo. Como estaba poco satisfecho con los sistemas </a:t>
            </a:r>
            <a:r>
              <a:rPr lang="es-ES" dirty="0" smtClean="0"/>
              <a:t>que </a:t>
            </a:r>
            <a:r>
              <a:rPr lang="es-ES" dirty="0" smtClean="0"/>
              <a:t>Crates, Estilpón, </a:t>
            </a:r>
            <a:r>
              <a:rPr lang="es-ES" dirty="0"/>
              <a:t>X</a:t>
            </a:r>
            <a:r>
              <a:rPr lang="es-ES" dirty="0" smtClean="0"/>
              <a:t>enócrates y Polemón enseñaban en Atenas, inventó y fundó en el año 300 la célebre escuela estoica, llamada así por enseñar bajo el Pórtico Pintado </a:t>
            </a:r>
            <a:r>
              <a:rPr lang="es-ES" dirty="0" smtClean="0"/>
              <a:t>(edificio </a:t>
            </a:r>
            <a:r>
              <a:rPr lang="es-ES" dirty="0" smtClean="0"/>
              <a:t>donde se reunía regularmente con sus seguidores).</a:t>
            </a:r>
          </a:p>
          <a:p>
            <a:r>
              <a:rPr lang="es-ES" dirty="0" smtClean="0"/>
              <a:t>Zenón fue </a:t>
            </a:r>
            <a:r>
              <a:rPr lang="es-ES" dirty="0" smtClean="0"/>
              <a:t>discípulo </a:t>
            </a:r>
            <a:r>
              <a:rPr lang="es-ES" dirty="0" smtClean="0"/>
              <a:t>de Crates, Estilpón, Xenócrates y Polemón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mundo, para Zenón, está penetrado en todos sus puntos de una vitalidad natural que se manifiesta primariamente en los fenómenos biológicos, que mantiene unidos cielo y </a:t>
            </a:r>
            <a:r>
              <a:rPr lang="es-ES" dirty="0" smtClean="0"/>
              <a:t>tierra. </a:t>
            </a:r>
            <a:r>
              <a:rPr lang="es-ES" dirty="0"/>
              <a:t>La ética se basa en la constitución natural del hombre. Desconfía radicalmente de las convenciones sociales, porque nada nos asegura que no estén viciadas de irracionalidad y de pasiones y, por lo tanto, no vayan en desacuerdo con la naturaleza.</a:t>
            </a:r>
          </a:p>
        </p:txBody>
      </p:sp>
      <p:pic>
        <p:nvPicPr>
          <p:cNvPr id="1026" name="Picture 2" descr="http://www.biografiasyvidas.com/biografia/z/fotos/zenon_citi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0" y="1347095"/>
            <a:ext cx="4607254" cy="41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Dentro del período helenístico la escuela estoica coexistió con la escuela epicúrea y la escéptica.</a:t>
            </a:r>
          </a:p>
          <a:p>
            <a:r>
              <a:rPr lang="es-ES" dirty="0" smtClean="0"/>
              <a:t>Los estoicos dividían el estudio de la filosofía en la lógica, la ética y la física.</a:t>
            </a:r>
          </a:p>
          <a:p>
            <a:r>
              <a:rPr lang="es-ES" dirty="0" smtClean="0"/>
              <a:t>Ellos se </a:t>
            </a:r>
            <a:r>
              <a:rPr lang="es-ES" dirty="0" smtClean="0"/>
              <a:t>preocupaban mucho por la forma de vida del hombre</a:t>
            </a:r>
            <a:r>
              <a:rPr lang="es-ES" dirty="0"/>
              <a:t> </a:t>
            </a:r>
            <a:r>
              <a:rPr lang="es-ES" dirty="0" smtClean="0"/>
              <a:t>y se preguntaban a menudo ¿Cuál era la mejor forma de vivir para el hombre? O ¿Cómo conseguir la </a:t>
            </a:r>
            <a:r>
              <a:rPr lang="es-ES" dirty="0" smtClean="0"/>
              <a:t>felicidad? </a:t>
            </a: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52" y="744325"/>
            <a:ext cx="4045226" cy="53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 teorías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 lógica: Desarrollaron un gran avance con respecto al sistema de la lógica aristotélica.</a:t>
            </a:r>
          </a:p>
          <a:p>
            <a:r>
              <a:rPr lang="es-ES" dirty="0" smtClean="0"/>
              <a:t>Para los estoicos existían dos clases de hombres, los sabios(virtuosos) y los imprudentes(malos).</a:t>
            </a:r>
          </a:p>
          <a:p>
            <a:r>
              <a:rPr lang="es-ES" dirty="0" smtClean="0"/>
              <a:t>Prestaron mucha atención a la naturaleza del hombre sabio(ideal). Al hombre sabio se le reconoció dos principios elementales: la independencia y la responsabilidad de hacer el bien.</a:t>
            </a:r>
          </a:p>
          <a:p>
            <a:r>
              <a:rPr lang="es-ES" dirty="0" smtClean="0"/>
              <a:t>El hombre sabio era virtuoso y por lo tanto era feliz.</a:t>
            </a:r>
          </a:p>
          <a:p>
            <a:r>
              <a:rPr lang="es-ES" dirty="0" smtClean="0"/>
              <a:t>La virtud del sabio estoico se podía contemplar en su independencia, la cual se demostraba en la sociedad.</a:t>
            </a:r>
          </a:p>
          <a:p>
            <a:r>
              <a:rPr lang="es-ES" dirty="0" smtClean="0"/>
              <a:t>El hombre tenía que poner en práctica la virtud, mediante las acciones hacia los otros hombres.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1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estoicos buscaban la imperturbabilidad del alma.</a:t>
            </a:r>
          </a:p>
          <a:p>
            <a:r>
              <a:rPr lang="es-ES" dirty="0" smtClean="0"/>
              <a:t>En el estoicismo no hay resignación.</a:t>
            </a:r>
          </a:p>
          <a:p>
            <a:r>
              <a:rPr lang="es-ES" dirty="0" smtClean="0"/>
              <a:t>La vida para los estoicos es fatalidad y libertad. Ser libres dentro de una fatalidad.</a:t>
            </a:r>
          </a:p>
          <a:p>
            <a:r>
              <a:rPr lang="es-ES" dirty="0" smtClean="0"/>
              <a:t>La conclusión de los estoicos era constancia y amistad</a:t>
            </a:r>
          </a:p>
          <a:p>
            <a:r>
              <a:rPr lang="es-ES" dirty="0" smtClean="0"/>
              <a:t>Para los estoicos eras dueño de tu destino.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4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b="1" i="1" dirty="0" smtClean="0"/>
              <a:t>Fin</a:t>
            </a:r>
            <a:endParaRPr lang="es-ES" sz="9600" b="1" i="1" dirty="0"/>
          </a:p>
        </p:txBody>
      </p:sp>
    </p:spTree>
    <p:extLst>
      <p:ext uri="{BB962C8B-B14F-4D97-AF65-F5344CB8AC3E}">
        <p14:creationId xmlns:p14="http://schemas.microsoft.com/office/powerpoint/2010/main" val="27606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1157</TotalTime>
  <Words>437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Estoicismo</vt:lpstr>
      <vt:lpstr>Estoicismo</vt:lpstr>
      <vt:lpstr>Zenón de Citio</vt:lpstr>
      <vt:lpstr>Presentación de PowerPoint</vt:lpstr>
      <vt:lpstr>Presentación de PowerPoint</vt:lpstr>
      <vt:lpstr>Sus teorías</vt:lpstr>
      <vt:lpstr>Conclusiones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Estoicismo</dc:title>
  <dc:creator>Raquel</dc:creator>
  <cp:lastModifiedBy>Raquel</cp:lastModifiedBy>
  <cp:revision>18</cp:revision>
  <dcterms:created xsi:type="dcterms:W3CDTF">2015-10-14T14:02:22Z</dcterms:created>
  <dcterms:modified xsi:type="dcterms:W3CDTF">2015-11-06T20:05:21Z</dcterms:modified>
</cp:coreProperties>
</file>